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3" r:id="rId6"/>
    <p:sldId id="265" r:id="rId7"/>
    <p:sldId id="267" r:id="rId8"/>
    <p:sldId id="26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42" autoAdjust="0"/>
  </p:normalViewPr>
  <p:slideViewPr>
    <p:cSldViewPr>
      <p:cViewPr varScale="1">
        <p:scale>
          <a:sx n="71" d="100"/>
          <a:sy n="71" d="100"/>
        </p:scale>
        <p:origin x="-19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C98D-9F72-49C5-A5EC-A04C852D1703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5092-A0D1-4881-95A0-89106D96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positions within the above categories: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coaches, police lieutenants, custodial supervisors, registrar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Director-level positions: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athletics, environmental health, student support, finance, IT, advancement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Manager-level positions: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IT, media production, business administration, research technical services, human resources, reactor manager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head coaches were reclassified from faculty to staff; the 2013 numbers and subsequent years reflects that change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**Divisional accounting for the 40 new positions from 2012-2015: Advancement, Marketing and Communications +11 (6 were new, 3 were promotion, 2 were reclassification); Chancellor’s Office +1 (new); College of Arts, Sciences, and Business +1 (new); College of Engineering and Computing +1 (new); Enrollment Management -2; Finance and Administration +7 (3 were new, 4 were reclassification); Global Learning +2 (1 new, 1 reclassification); Global and Strategic Partnerships +3 (2 new, 1 reclassification); Human Resources +4 (new); IT -3; Provost -2; Sponsored Programs +2 (1 new, 1 reclassification); Student Affairs +16 (2 new, 1 promotion, 13 were reclassification); and Undergraduate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5092-A0D1-4881-95A0-89106D96C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F04-618A-4406-860E-2703F7D5639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6331-4F9D-4144-B308-84F4D63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DF04-618A-4406-860E-2703F7D5639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6331-4F9D-4144-B308-84F4D63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CHANCELLOR’S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3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HEARD ….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ALL YOU DO …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CHANCELLOR’S REPORT</vt:lpstr>
      <vt:lpstr>HAVE YOU HEARD …</vt:lpstr>
      <vt:lpstr>HAVE YOU HEARD …</vt:lpstr>
      <vt:lpstr>HAVE YOU HEARD …</vt:lpstr>
      <vt:lpstr>HAVE YOU HEARD …</vt:lpstr>
      <vt:lpstr>HAVE YOU HEARD ….</vt:lpstr>
      <vt:lpstr>HAVE YOU HEARD ….</vt:lpstr>
      <vt:lpstr>FOR ALL YOU DO …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REPORT</dc:title>
  <dc:creator>McCune, Liz</dc:creator>
  <cp:lastModifiedBy>McCune, Liz</cp:lastModifiedBy>
  <cp:revision>3</cp:revision>
  <dcterms:created xsi:type="dcterms:W3CDTF">2016-03-24T14:00:02Z</dcterms:created>
  <dcterms:modified xsi:type="dcterms:W3CDTF">2016-03-24T14:01:50Z</dcterms:modified>
</cp:coreProperties>
</file>